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5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6340" y="306070"/>
            <a:ext cx="9799320" cy="6212840"/>
          </a:xfrm>
        </p:spPr>
        <p:txBody>
          <a:bodyPr>
            <a:normAutofit fontScale="90000"/>
          </a:bodyPr>
          <a:p>
            <a:pPr algn="l">
              <a:lnSpc>
                <a:spcPct val="150000"/>
              </a:lnSpc>
            </a:pPr>
            <a:r>
              <a:rPr lang="en-US" altLang="zh-CN" sz="222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</a:t>
            </a:r>
            <a:r>
              <a:rPr lang="zh-CN" altLang="zh-CN" sz="2445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关于南浦海滨花园公开招募2023年业主大会</a:t>
            </a:r>
            <a:br>
              <a:rPr lang="zh-CN" altLang="zh-CN" sz="2445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r>
              <a:rPr lang="en-US" altLang="zh-CN" sz="2445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       </a:t>
            </a:r>
            <a:r>
              <a:rPr lang="zh-CN" altLang="zh-CN" sz="2445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义工的通告</a:t>
            </a:r>
            <a:br>
              <a:rPr lang="zh-CN" altLang="zh-CN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br>
              <a:rPr lang="zh-CN" altLang="zh-CN" sz="2000"/>
            </a:br>
            <a:r>
              <a:rPr lang="en-US" altLang="zh-CN" sz="2000"/>
              <a:t>                 </a:t>
            </a:r>
            <a: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南浦海滨花园全体业主:</a:t>
            </a:r>
            <a:b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r>
              <a:rPr lang="en-US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</a:t>
            </a:r>
            <a: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本小区2023年业主大会筹备工作已经开始，会议将对涉及</a:t>
            </a:r>
            <a:b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r>
              <a:rPr lang="en-US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</a:t>
            </a:r>
            <a: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各位切身利益的14项建设或提升项目进行表决，同时完成第二</a:t>
            </a:r>
            <a:b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r>
              <a:rPr lang="en-US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</a:t>
            </a:r>
            <a: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届业委会选举工作。即日至5月7日为以上事项投票时间，时间</a:t>
            </a:r>
            <a:b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r>
              <a:rPr lang="en-US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</a:t>
            </a:r>
            <a: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紧、任务重，目前投票状态不够理想，如果本次换届流产，小</a:t>
            </a:r>
            <a:b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r>
              <a:rPr lang="en-US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</a:t>
            </a:r>
            <a:r>
              <a:rPr lang="zh-CN" altLang="en-US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区</a:t>
            </a:r>
            <a: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业主将丧失对物业管理工作的监督权。</a:t>
            </a:r>
            <a:b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r>
              <a:rPr lang="en-US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</a:t>
            </a:r>
            <a: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现亟需面向全体业主公开招募义工,希望更多热心业主参与</a:t>
            </a:r>
            <a:b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r>
              <a:rPr lang="en-US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</a:t>
            </a:r>
            <a: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到小区管理工作中，共同完成属于全体业主的2023年业主大会</a:t>
            </a:r>
            <a:b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r>
              <a:rPr lang="en-US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</a:t>
            </a:r>
            <a: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筹备工作。有意者请到小区广场义工点报名，一起来、更精彩!</a:t>
            </a:r>
            <a:b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br>
              <a:rPr lang="zh-CN" altLang="zh-CN" sz="178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r>
              <a:rPr lang="en-US" altLang="zh-CN" sz="178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                   </a:t>
            </a:r>
            <a: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联系人:小小曼、小贤</a:t>
            </a:r>
            <a:b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r>
              <a:rPr lang="en-US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               </a:t>
            </a:r>
            <a: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南浦海滨花园2023业主大会筹备小组</a:t>
            </a:r>
            <a:b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r>
              <a:rPr lang="en-US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                       </a:t>
            </a:r>
            <a:r>
              <a:rPr lang="zh-CN" altLang="zh-CN" sz="1665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2023年4月22日</a:t>
            </a:r>
            <a:endParaRPr lang="zh-CN" altLang="zh-CN" sz="1665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COMMONDATA" val="eyJoZGlkIjoiMDM3NTkwYjlmMDU4OTlmZjUxMTExNzY1NTEzN2ExOW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571</Words>
  <Application>WPS 演示</Application>
  <PresentationFormat>宽屏</PresentationFormat>
  <Paragraphs>2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Segoe UI</vt:lpstr>
      <vt:lpstr>仿宋</vt:lpstr>
      <vt:lpstr>新宋体</vt:lpstr>
      <vt:lpstr>楷体</vt:lpstr>
      <vt:lpstr>黑体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dc</dc:creator>
  <cp:lastModifiedBy>dc</cp:lastModifiedBy>
  <cp:revision>155</cp:revision>
  <dcterms:created xsi:type="dcterms:W3CDTF">2019-06-19T02:08:00Z</dcterms:created>
  <dcterms:modified xsi:type="dcterms:W3CDTF">2023-04-23T03:39:08Z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921F9152A1924E24B7B5FFF620B52B13</vt:lpwstr>
  </property>
</Properties>
</file>